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2"/>
    <p:sldId id="273" r:id="rId3"/>
    <p:sldId id="268" r:id="rId4"/>
    <p:sldId id="261" r:id="rId5"/>
    <p:sldId id="256" r:id="rId6"/>
    <p:sldId id="257" r:id="rId7"/>
    <p:sldId id="269" r:id="rId8"/>
    <p:sldId id="270" r:id="rId9"/>
    <p:sldId id="272" r:id="rId10"/>
    <p:sldId id="275" r:id="rId11"/>
    <p:sldId id="274" r:id="rId12"/>
    <p:sldId id="271" r:id="rId13"/>
    <p:sldId id="263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carlo quadri" initials="gq" lastIdx="1" clrIdx="0">
    <p:extLst>
      <p:ext uri="{19B8F6BF-5375-455C-9EA6-DF929625EA0E}">
        <p15:presenceInfo xmlns:p15="http://schemas.microsoft.com/office/powerpoint/2012/main" userId="6da6083d4169258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CCCB94-5137-496C-9EC2-04759DB0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851337"/>
            <a:ext cx="10364451" cy="4225159"/>
          </a:xfrm>
        </p:spPr>
        <p:txBody>
          <a:bodyPr>
            <a:normAutofit/>
          </a:bodyPr>
          <a:lstStyle/>
          <a:p>
            <a:r>
              <a:rPr lang="it-IT" sz="8800" dirty="0">
                <a:solidFill>
                  <a:schemeClr val="accent5"/>
                </a:solidFill>
              </a:rPr>
              <a:t>Il segno </a:t>
            </a:r>
            <a:br>
              <a:rPr lang="it-IT" sz="8800" dirty="0">
                <a:solidFill>
                  <a:schemeClr val="accent5"/>
                </a:solidFill>
              </a:rPr>
            </a:br>
            <a:r>
              <a:rPr lang="it-IT" sz="8800" dirty="0">
                <a:solidFill>
                  <a:schemeClr val="accent5"/>
                </a:solidFill>
              </a:rPr>
              <a:t>più importante</a:t>
            </a:r>
          </a:p>
        </p:txBody>
      </p:sp>
    </p:spTree>
    <p:extLst>
      <p:ext uri="{BB962C8B-B14F-4D97-AF65-F5344CB8AC3E}">
        <p14:creationId xmlns:p14="http://schemas.microsoft.com/office/powerpoint/2010/main" val="2329470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789664-2472-46D0-08CD-E65D5441CE27}"/>
              </a:ext>
            </a:extLst>
          </p:cNvPr>
          <p:cNvSpPr txBox="1"/>
          <p:nvPr/>
        </p:nvSpPr>
        <p:spPr>
          <a:xfrm>
            <a:off x="1476462" y="2004969"/>
            <a:ext cx="8800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 indicano chi è il nostro Dio</a:t>
            </a:r>
          </a:p>
          <a:p>
            <a:b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chiama Santissima trinità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2796015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1762E-7967-4F26-9F6E-4DC21892C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730" y="4127383"/>
            <a:ext cx="9314068" cy="605309"/>
          </a:xfrm>
        </p:spPr>
        <p:txBody>
          <a:bodyPr>
            <a:normAutofit fontScale="90000"/>
          </a:bodyPr>
          <a:lstStyle/>
          <a:p>
            <a:pPr marL="370840">
              <a:lnSpc>
                <a:spcPts val="7650"/>
              </a:lnSpc>
            </a:pPr>
            <a:br>
              <a:rPr lang="it-IT" sz="27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53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padre </a:t>
            </a:r>
            <a:br>
              <a:rPr lang="it-IT" sz="53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53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figlio</a:t>
            </a:r>
            <a:br>
              <a:rPr lang="it-IT" sz="53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53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spirito santo</a:t>
            </a:r>
            <a:endParaRPr lang="it-IT" sz="5300" dirty="0"/>
          </a:p>
        </p:txBody>
      </p:sp>
    </p:spTree>
    <p:extLst>
      <p:ext uri="{BB962C8B-B14F-4D97-AF65-F5344CB8AC3E}">
        <p14:creationId xmlns:p14="http://schemas.microsoft.com/office/powerpoint/2010/main" val="418113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858861-E951-4029-ADBC-52A198F3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12" y="1513490"/>
            <a:ext cx="9794602" cy="4240924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La fronte</a:t>
            </a:r>
            <a:r>
              <a:rPr lang="it-IT" sz="4400" dirty="0">
                <a:solidFill>
                  <a:schemeClr val="accent3">
                    <a:lumMod val="50000"/>
                  </a:schemeClr>
                </a:solidFill>
              </a:rPr>
              <a:t>: ci si rivolge al </a:t>
            </a:r>
            <a:r>
              <a:rPr lang="it-IT" sz="4400" dirty="0">
                <a:solidFill>
                  <a:srgbClr val="FF0000"/>
                </a:solidFill>
              </a:rPr>
              <a:t>padre</a:t>
            </a:r>
            <a:r>
              <a:rPr lang="it-IT" sz="44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4400" dirty="0" err="1">
                <a:solidFill>
                  <a:schemeClr val="accent3">
                    <a:lumMod val="50000"/>
                  </a:schemeClr>
                </a:solidFill>
              </a:rPr>
              <a:t>affinchè</a:t>
            </a:r>
            <a:r>
              <a:rPr lang="it-IT" sz="4400" dirty="0">
                <a:solidFill>
                  <a:schemeClr val="accent3">
                    <a:lumMod val="50000"/>
                  </a:schemeClr>
                </a:solidFill>
              </a:rPr>
              <a:t> illumini la nostra mente</a:t>
            </a:r>
          </a:p>
        </p:txBody>
      </p:sp>
    </p:spTree>
    <p:extLst>
      <p:ext uri="{BB962C8B-B14F-4D97-AF65-F5344CB8AC3E}">
        <p14:creationId xmlns:p14="http://schemas.microsoft.com/office/powerpoint/2010/main" val="301958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56274D-9693-42A8-AE2C-B8DC11BF8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12" y="1119353"/>
            <a:ext cx="9302752" cy="4682358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rgbClr val="FF0000"/>
                </a:solidFill>
              </a:rPr>
              <a:t>Il cuore</a:t>
            </a:r>
            <a:r>
              <a:rPr lang="it-IT" sz="4400" dirty="0"/>
              <a:t>: ci si rivolge al </a:t>
            </a:r>
            <a:r>
              <a:rPr lang="it-IT" sz="4400" dirty="0">
                <a:solidFill>
                  <a:schemeClr val="accent5">
                    <a:lumMod val="75000"/>
                  </a:schemeClr>
                </a:solidFill>
              </a:rPr>
              <a:t>figlio</a:t>
            </a:r>
            <a:r>
              <a:rPr lang="it-IT" sz="4400" dirty="0"/>
              <a:t> chiedendo di insegnarci ad amare tutti, come lui ha fatto con noi morendo in croce</a:t>
            </a:r>
          </a:p>
        </p:txBody>
      </p:sp>
    </p:spTree>
    <p:extLst>
      <p:ext uri="{BB962C8B-B14F-4D97-AF65-F5344CB8AC3E}">
        <p14:creationId xmlns:p14="http://schemas.microsoft.com/office/powerpoint/2010/main" val="2166231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555912-8CCE-4DE1-9BD2-B90077CA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212" y="1434662"/>
            <a:ext cx="9302752" cy="3231930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chemeClr val="accent4">
                    <a:lumMod val="75000"/>
                  </a:schemeClr>
                </a:solidFill>
              </a:rPr>
              <a:t>Le spalle</a:t>
            </a:r>
            <a:r>
              <a:rPr lang="it-IT" sz="4400" dirty="0"/>
              <a:t>: chiediamo allo </a:t>
            </a:r>
            <a:br>
              <a:rPr lang="it-IT" sz="4400" dirty="0"/>
            </a:br>
            <a:r>
              <a:rPr lang="it-IT" sz="4400" dirty="0">
                <a:solidFill>
                  <a:srgbClr val="FF0000"/>
                </a:solidFill>
              </a:rPr>
              <a:t>spirito santo </a:t>
            </a:r>
            <a:r>
              <a:rPr lang="it-IT" sz="4400" dirty="0"/>
              <a:t>di darci il dono di comprendere la parola di </a:t>
            </a:r>
            <a:r>
              <a:rPr lang="it-IT" sz="4400" dirty="0" err="1"/>
              <a:t>gesu’</a:t>
            </a:r>
            <a:r>
              <a:rPr lang="it-IT" sz="4400" dirty="0"/>
              <a:t> e la forza di viverla</a:t>
            </a:r>
          </a:p>
        </p:txBody>
      </p:sp>
    </p:spTree>
    <p:extLst>
      <p:ext uri="{BB962C8B-B14F-4D97-AF65-F5344CB8AC3E}">
        <p14:creationId xmlns:p14="http://schemas.microsoft.com/office/powerpoint/2010/main" val="4263760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E48D310-9DC6-E279-7BF4-FBEF7E84E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571" y="444197"/>
            <a:ext cx="9227889" cy="60702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132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CCCB94-5137-496C-9EC2-04759DB0B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851337"/>
            <a:ext cx="10364451" cy="4225159"/>
          </a:xfrm>
        </p:spPr>
        <p:txBody>
          <a:bodyPr>
            <a:normAutofit/>
          </a:bodyPr>
          <a:lstStyle/>
          <a:p>
            <a:r>
              <a:rPr lang="it-IT" sz="8800" dirty="0">
                <a:solidFill>
                  <a:schemeClr val="accent5"/>
                </a:solidFill>
              </a:rPr>
              <a:t>Quello che ci </a:t>
            </a:r>
            <a:br>
              <a:rPr lang="it-IT" sz="8800" dirty="0">
                <a:solidFill>
                  <a:schemeClr val="accent5"/>
                </a:solidFill>
              </a:rPr>
            </a:br>
            <a:r>
              <a:rPr lang="it-IT" sz="8800" dirty="0">
                <a:solidFill>
                  <a:schemeClr val="accent5"/>
                </a:solidFill>
              </a:rPr>
              <a:t>fa cristiani</a:t>
            </a:r>
          </a:p>
        </p:txBody>
      </p:sp>
    </p:spTree>
    <p:extLst>
      <p:ext uri="{BB962C8B-B14F-4D97-AF65-F5344CB8AC3E}">
        <p14:creationId xmlns:p14="http://schemas.microsoft.com/office/powerpoint/2010/main" val="4254103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4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7E607C4-A0A1-44FA-981D-EA3B81396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edrai che bello">
            <a:hlinkClick r:id="" action="ppaction://media"/>
            <a:extLst>
              <a:ext uri="{FF2B5EF4-FFF2-40B4-BE49-F238E27FC236}">
                <a16:creationId xmlns:a16="http://schemas.microsoft.com/office/drawing/2014/main" id="{9F263784-C08A-48A4-BE4F-89ED0D10E0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8731" y="484632"/>
            <a:ext cx="11193517" cy="5907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267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646AAE-86AF-49FB-8013-BDD639D8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62153"/>
            <a:ext cx="10364452" cy="4650826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accent4">
                    <a:lumMod val="75000"/>
                  </a:schemeClr>
                </a:solidFill>
              </a:rPr>
              <a:t>Un canto che esprime la nostra gioia, una gioia che ci deve accompagnare durante tutto questo nostro cammino che ci porterà all’incontro con</a:t>
            </a:r>
            <a:br>
              <a:rPr lang="it-IT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it-IT" sz="5400" dirty="0" err="1">
                <a:solidFill>
                  <a:schemeClr val="accent1">
                    <a:lumMod val="75000"/>
                  </a:schemeClr>
                </a:solidFill>
              </a:rPr>
              <a:t>gesu’</a:t>
            </a:r>
            <a:endParaRPr lang="it-IT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36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1762E-7967-4F26-9F6E-4DC21892C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718441"/>
            <a:ext cx="8689976" cy="2963918"/>
          </a:xfrm>
        </p:spPr>
        <p:txBody>
          <a:bodyPr>
            <a:normAutofit/>
          </a:bodyPr>
          <a:lstStyle/>
          <a:p>
            <a:pPr marL="370840">
              <a:lnSpc>
                <a:spcPts val="7650"/>
              </a:lnSpc>
            </a:pPr>
            <a: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it-IT" sz="4800" b="1" spc="-125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segno</a:t>
            </a:r>
            <a:r>
              <a:rPr lang="it-IT" sz="4800" b="1" spc="305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800" b="1" spc="180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</a:t>
            </a:r>
            <a:r>
              <a:rPr lang="it-IT" sz="4800" b="1" spc="245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it-IT" sz="4800" b="1" spc="-55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croce</a:t>
            </a:r>
            <a:b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7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 significano i gesti</a:t>
            </a:r>
            <a:br>
              <a:rPr lang="it-IT" sz="27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7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 significano le parole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9059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42C6CD7-983A-4CF8-B5BC-4DA2B7F9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777" y="965201"/>
            <a:ext cx="3962446" cy="49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72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DDBE4AE-B17F-5FDF-87D2-DFC1B6AEF2FB}"/>
              </a:ext>
            </a:extLst>
          </p:cNvPr>
          <p:cNvSpPr txBox="1"/>
          <p:nvPr/>
        </p:nvSpPr>
        <p:spPr>
          <a:xfrm>
            <a:off x="2114024" y="2692866"/>
            <a:ext cx="8338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ci insegna la Croce?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7434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9B2C3B2-FFB2-5FC9-CEF7-E10152D7AB38}"/>
              </a:ext>
            </a:extLst>
          </p:cNvPr>
          <p:cNvSpPr txBox="1"/>
          <p:nvPr/>
        </p:nvSpPr>
        <p:spPr>
          <a:xfrm>
            <a:off x="2491531" y="2231472"/>
            <a:ext cx="724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 ricorda una persona che ci ha amato</a:t>
            </a:r>
          </a:p>
        </p:txBody>
      </p:sp>
    </p:spTree>
    <p:extLst>
      <p:ext uri="{BB962C8B-B14F-4D97-AF65-F5344CB8AC3E}">
        <p14:creationId xmlns:p14="http://schemas.microsoft.com/office/powerpoint/2010/main" val="3816467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7A789664-2472-46D0-08CD-E65D5441CE27}"/>
              </a:ext>
            </a:extLst>
          </p:cNvPr>
          <p:cNvSpPr txBox="1"/>
          <p:nvPr/>
        </p:nvSpPr>
        <p:spPr>
          <a:xfrm>
            <a:off x="1870745" y="2382473"/>
            <a:ext cx="88000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 significano le parole?</a:t>
            </a:r>
            <a:br>
              <a:rPr lang="it-IT" sz="1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 indicano chi è il nostro Dio</a:t>
            </a:r>
            <a:br>
              <a:rPr lang="it-IT" sz="1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1800" b="1" dirty="0">
                <a:solidFill>
                  <a:srgbClr val="4B7EA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chiama Santissima trinità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6166383"/>
      </p:ext>
    </p:extLst>
  </p:cSld>
  <p:clrMapOvr>
    <a:masterClrMapping/>
  </p:clrMapOvr>
</p:sld>
</file>

<file path=ppt/theme/theme1.xml><?xml version="1.0" encoding="utf-8"?>
<a:theme xmlns:a="http://schemas.openxmlformats.org/drawingml/2006/main" name="Gocci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122</TotalTime>
  <Words>164</Words>
  <Application>Microsoft Office PowerPoint</Application>
  <PresentationFormat>Widescreen</PresentationFormat>
  <Paragraphs>13</Paragraphs>
  <Slides>15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Arial</vt:lpstr>
      <vt:lpstr>Tw Cen MT</vt:lpstr>
      <vt:lpstr>Goccia</vt:lpstr>
      <vt:lpstr>Il segno  più importante</vt:lpstr>
      <vt:lpstr>Quello che ci  fa cristiani</vt:lpstr>
      <vt:lpstr>Presentazione standard di PowerPoint</vt:lpstr>
      <vt:lpstr>Un canto che esprime la nostra gioia, una gioia che ci deve accompagnare durante tutto questo nostro cammino che ci porterà all’incontro con gesu’</vt:lpstr>
      <vt:lpstr>Il segno della croce Cosa significano i gesti cosa significano le parole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padre  figlio spirito santo</vt:lpstr>
      <vt:lpstr>La fronte: ci si rivolge al padre affinchè illumini la nostra mente</vt:lpstr>
      <vt:lpstr>Il cuore: ci si rivolge al figlio chiedendo di insegnarci ad amare tutti, come lui ha fatto con noi morendo in croce</vt:lpstr>
      <vt:lpstr>Le spalle: chiediamo allo  spirito santo di darci il dono di comprendere la parola di gesu’ e la forza di viverla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segno della croce</dc:title>
  <dc:creator>giancarlo quadri</dc:creator>
  <cp:lastModifiedBy>archy</cp:lastModifiedBy>
  <cp:revision>12</cp:revision>
  <dcterms:created xsi:type="dcterms:W3CDTF">2021-10-10T12:35:26Z</dcterms:created>
  <dcterms:modified xsi:type="dcterms:W3CDTF">2022-10-19T15:51:05Z</dcterms:modified>
</cp:coreProperties>
</file>